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98" autoAdjust="0"/>
  </p:normalViewPr>
  <p:slideViewPr>
    <p:cSldViewPr>
      <p:cViewPr varScale="1">
        <p:scale>
          <a:sx n="65" d="100"/>
          <a:sy n="65" d="100"/>
        </p:scale>
        <p:origin x="72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7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3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1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40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4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8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7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8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4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42420-973D-4E63-8C10-1D4B595CC996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707A-294E-4A89-9737-E692FD5E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81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Животные жарких стран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0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3810000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72660"/>
            <a:ext cx="4555666" cy="28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6923"/>
          <a:stretch/>
        </p:blipFill>
        <p:spPr>
          <a:xfrm>
            <a:off x="4412397" y="3573016"/>
            <a:ext cx="4586839" cy="27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5066" t="994"/>
          <a:stretch/>
        </p:blipFill>
        <p:spPr>
          <a:xfrm>
            <a:off x="318286" y="3573016"/>
            <a:ext cx="3809528" cy="278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52636"/>
            <a:ext cx="2664296" cy="792088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ЗЕБРА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52636"/>
            <a:ext cx="3213993" cy="6300700"/>
          </a:xfrm>
        </p:spPr>
        <p:txBody>
          <a:bodyPr>
            <a:noAutofit/>
          </a:bodyPr>
          <a:lstStyle/>
          <a:p>
            <a:pPr indent="18000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 деле зебра — чёрная в белую полоску, а не наоборот, как считают некоторые.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Каждая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зебра имеет уникальный рисунок из чёрных и белых полос, подобно отпечаткам пальцев у человека. По рисунку детёныш зебры узнаёт свою мать.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Мухи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цеце нападают на любой движущийся тёплый предмет, даже автомобиль. Исключением является зебра, которую муха воспринимает всего лишь как мелькание чёрных и белых полос.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Зебры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лишены рогов и иных средств защиты, спасаются от хищников бегством. Попав в окружение, они защищаются зубами и ударами копыт.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Преследуемая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зебра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двигаться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скоростью 80 километров в час, но не продолжительное время.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3" descr="зебра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82700"/>
            <a:ext cx="511175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692696"/>
            <a:ext cx="4536504" cy="93610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3059832" cy="66247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Новорожденные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слонята могут стоять сразу же после рождения, но они слепы и держатся хоботом за маму, чтобы не потеряться.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время слонята  сосут молоко и пьют воду ртом, 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хоботом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Самый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слон прожил 82 года, хотя обычно их срок жизни между 50 и 70 годами.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слонов плохое зрение, но удивительное обоняние. Хобот слона имеет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 40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Бивни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слона - это удлиненные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зубы-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резцы.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Слоны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умеют и любят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плавать.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жаркие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 слоны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машут своими ушами, чтобы было прохладнее.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ходьбы слоны переставляют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стороне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слон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059832" y="1916832"/>
            <a:ext cx="6045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6" y="1404420"/>
            <a:ext cx="2664618" cy="541301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Бегемот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грузное и неуклюжее животное. Кожа толстая, почти голая, очень сильно нагревается на солнце. От жары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 спасается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воде. Он умеет великолепно плавать и нырять. На ногах, между пальцами у него есть плавательные перепонки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Это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травоядное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пастись по ночам. Живут бегемоты целыми стадами. Им очень нравится путешествовать по рекам. Иногда они доходят до моря и уплывают на многие километры от берега.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42851"/>
            <a:ext cx="8229600" cy="313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5" name="Содержимое 3" descr="бегемо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55" y="1549425"/>
            <a:ext cx="6146800" cy="40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5" y="332656"/>
            <a:ext cx="3256580" cy="72008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ЖИРАФ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2746647" cy="4425355"/>
          </a:xfrm>
        </p:spPr>
        <p:txBody>
          <a:bodyPr>
            <a:norm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Жираф – травоядное животное, любит растения акации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язык и губы 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чувствуют колючек).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Жирафы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высокие животные,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ивут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стадами,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охраняет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самец. 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жирафов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чуткий слух, они очень пугливы.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неволе скучают по просторам. Любят бегать по саванне.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жираж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864" y="1268760"/>
            <a:ext cx="5327333" cy="53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538736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ле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896" y="1521056"/>
            <a:ext cx="5383054" cy="4026694"/>
          </a:xfrm>
        </p:spPr>
      </p:pic>
      <p:sp>
        <p:nvSpPr>
          <p:cNvPr id="3" name="Прямоугольник 2"/>
          <p:cNvSpPr/>
          <p:nvPr/>
        </p:nvSpPr>
        <p:spPr>
          <a:xfrm>
            <a:off x="179512" y="656692"/>
            <a:ext cx="34563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ЛЬВЫ живут большими львиными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семьями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прайдами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старый опытный лев, его можно узнать по густой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роскошной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гриве, у львиц гривы не бывает. Лев и львица могут по праву гордиться своим удивительным хвостом. Это он с виду такой длинный и тонкий,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конце украшен кисточкой. В хвосте заключена необычайная сила: он может стать твердым, как железный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прут,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ударить, будто мощная плеть.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интересное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-кисточке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там спрятан шип, похожий на коготь. Львы охотятся всем семейством и одной зебры или антилопы им хватает на несколько дней. Никогда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львы 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убивать просто так животное,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охотятся только тогда,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голодные, а потом сладко и долго спят. Львы очень любят своих детей, часто играют с ними, ласкают, облизывают.</a:t>
            </a:r>
          </a:p>
        </p:txBody>
      </p:sp>
    </p:spTree>
    <p:extLst>
      <p:ext uri="{BB962C8B-B14F-4D97-AF65-F5344CB8AC3E}">
        <p14:creationId xmlns:p14="http://schemas.microsoft.com/office/powerpoint/2010/main" val="8669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332656"/>
            <a:ext cx="4330824" cy="1228998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верблюд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16" t="339" r="4583"/>
          <a:stretch/>
        </p:blipFill>
        <p:spPr>
          <a:xfrm>
            <a:off x="3347863" y="1556790"/>
            <a:ext cx="5613907" cy="49181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528" y="2060848"/>
            <a:ext cx="31683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Слово «верблюд» произошло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арабского слова, что означает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красота».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Верблюда называют «кораблём пустыни».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Северной Африке верблюды являются священными животными.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верблюжьих горбах накапливается жир, который помогает понизить высокую температуру остальных частей тела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5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32556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4638"/>
            <a:ext cx="3059832" cy="6682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Обезьяны - четверорукие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млекопитающие, наиболее близкие к человеку по строению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происхождению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большинства обезьян белки глаз обычно чёрные, как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зрачки. Обезьяны ведут дневной образ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всеядны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уклоном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растительноядность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отличаются сложным поведением.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обезьяньем языке присутствуют десятки звуковых сигналов со значением разных явлений окружающего.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Длина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взрослой обезьяны может варьироваться от 15 см (у карликовой игрунки) до 2 метров (у самца гориллы). Вес обезьяны тоже зависит от вида. Если масса тела маленькой обезьяны едва доходит до 150 грамм, то отдельные особи гориллы весят до 275 кг.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36617"/>
            <a:ext cx="5966460" cy="447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1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 ЛИШНИЙ 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483" y="1382606"/>
            <a:ext cx="3760470" cy="23547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95059"/>
            <a:ext cx="4414838" cy="2325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005063"/>
            <a:ext cx="4381500" cy="27384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53" y="4005063"/>
            <a:ext cx="3810000" cy="27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494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Животные жарких стран</vt:lpstr>
      <vt:lpstr>ЗЕБРА</vt:lpstr>
      <vt:lpstr>СЛОН</vt:lpstr>
      <vt:lpstr>БЕГЕМОТ</vt:lpstr>
      <vt:lpstr>ЖИРАФ</vt:lpstr>
      <vt:lpstr>ЛЕВ</vt:lpstr>
      <vt:lpstr>ВЕРБЛЮД</vt:lpstr>
      <vt:lpstr>ОБЕЗЬЯНА</vt:lpstr>
      <vt:lpstr>КТО  ЛИШНИЙ 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Детский сад</cp:lastModifiedBy>
  <cp:revision>16</cp:revision>
  <dcterms:created xsi:type="dcterms:W3CDTF">2013-01-02T13:12:21Z</dcterms:created>
  <dcterms:modified xsi:type="dcterms:W3CDTF">2017-04-23T15:15:27Z</dcterms:modified>
</cp:coreProperties>
</file>