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81" r:id="rId21"/>
    <p:sldId id="275" r:id="rId22"/>
    <p:sldId id="284" r:id="rId23"/>
    <p:sldId id="277" r:id="rId24"/>
    <p:sldId id="278" r:id="rId25"/>
    <p:sldId id="283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E040EF-1972-46D9-950E-2478A4ABC648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71ED1E-5DB6-44B2-B678-20508A2F56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619268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020"/>
            <a:ext cx="889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4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96944" cy="63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0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1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910850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7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41"/>
            <a:ext cx="8640960" cy="68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2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46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0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2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5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8497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18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121"/>
            <a:ext cx="842493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03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2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6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5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1" cy="60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4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8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07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844"/>
            <a:ext cx="9144000" cy="69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5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Ряполова</dc:creator>
  <cp:lastModifiedBy>Эльмира Ряполова</cp:lastModifiedBy>
  <cp:revision>6</cp:revision>
  <dcterms:created xsi:type="dcterms:W3CDTF">2012-11-07T21:05:52Z</dcterms:created>
  <dcterms:modified xsi:type="dcterms:W3CDTF">2015-10-25T20:46:05Z</dcterms:modified>
</cp:coreProperties>
</file>