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4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E7A"/>
    <a:srgbClr val="FC36F3"/>
    <a:srgbClr val="FEB0F8"/>
    <a:srgbClr val="015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CAEB2-5C2B-4FEA-BD9F-0A68796198BB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37E46-BD28-4469-B841-61916311A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7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B6E-9E4E-414C-8352-2E4969CEC2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4354-EA8C-48B1-908F-A4D268A4D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70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B6E-9E4E-414C-8352-2E4969CEC2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4354-EA8C-48B1-908F-A4D268A4D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B6E-9E4E-414C-8352-2E4969CEC2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4354-EA8C-48B1-908F-A4D268A4D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B6E-9E4E-414C-8352-2E4969CEC2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4354-EA8C-48B1-908F-A4D268A4D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5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B6E-9E4E-414C-8352-2E4969CEC2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4354-EA8C-48B1-908F-A4D268A4D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4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B6E-9E4E-414C-8352-2E4969CEC2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4354-EA8C-48B1-908F-A4D268A4D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B6E-9E4E-414C-8352-2E4969CEC2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4354-EA8C-48B1-908F-A4D268A4D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9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B6E-9E4E-414C-8352-2E4969CEC2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4354-EA8C-48B1-908F-A4D268A4D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B6E-9E4E-414C-8352-2E4969CEC2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4354-EA8C-48B1-908F-A4D268A4D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1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B6E-9E4E-414C-8352-2E4969CEC2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4354-EA8C-48B1-908F-A4D268A4D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7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B6E-9E4E-414C-8352-2E4969CEC2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4354-EA8C-48B1-908F-A4D268A4D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2BB6E-9E4E-414C-8352-2E4969CEC2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84354-EA8C-48B1-908F-A4D268A4D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4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22.gif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1.png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19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gif"/><Relationship Id="rId12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gif"/><Relationship Id="rId11" Type="http://schemas.openxmlformats.org/officeDocument/2006/relationships/image" Target="../media/image28.gif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22.gif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22.gif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gif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22.gi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22.gi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gi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gi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2375756" y="2280915"/>
            <a:ext cx="4392488" cy="2302129"/>
            <a:chOff x="2195736" y="2280915"/>
            <a:chExt cx="4752528" cy="2588245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195736" y="2280915"/>
              <a:ext cx="4752528" cy="2588245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57617" y="2709108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09305" y="2709108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Рисунок 6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90640" y="2722317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Рисунок 7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71960" y="2726937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Рисунок 8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8047" y="2691450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Рисунок 9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37647" y="2726766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Рисунок 10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15"/>
            <a:stretch/>
          </p:blipFill>
          <p:spPr bwMode="auto">
            <a:xfrm>
              <a:off x="5840934" y="2726765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Рисунок 11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34244" y="3244421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Рисунок 12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82340" y="3244421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Рисунок 13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92892" y="3254822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Рисунок 18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18565" y="3813288"/>
              <a:ext cx="540000" cy="59317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Рисунок 20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74244" y="3866462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Рисунок 21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34244" y="3825105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Рисунок 22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86"/>
            <a:stretch/>
          </p:blipFill>
          <p:spPr bwMode="auto">
            <a:xfrm>
              <a:off x="3599952" y="3840704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Рисунок 29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51704" y="3784421"/>
              <a:ext cx="540000" cy="5688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53" name="Picture 29" descr="&amp;Rcy;&amp;ocy;&amp;mcy;&amp;acy;&amp;shcy;&amp;kcy;&amp;icy; &amp;kcy;&amp;acy;&amp;rcy;&amp;tcy;&amp;icy;&amp;ncy;&amp;kcy;&amp;icy; &amp;acy;&amp;ncy;&amp;icy;&amp;mcy;&amp;acy;&amp;shcy;&amp;kcy;&amp;icy;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6445">
            <a:off x="951271" y="2649626"/>
            <a:ext cx="1780440" cy="178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6" t="-59" r="47561" b="78719"/>
          <a:stretch/>
        </p:blipFill>
        <p:spPr bwMode="auto">
          <a:xfrm>
            <a:off x="3256397" y="3618217"/>
            <a:ext cx="417195" cy="504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&amp;SHcy;&amp;rcy;&amp;icy;&amp;fcy;&amp;tcy;&amp;ycy; &amp;icy;&amp;zcy; &amp;mcy;&amp;ucy;&amp;lcy;&amp;softcy;&amp;tcy;&amp;fcy;&amp;icy;&amp;lcy;&amp;softcy;&amp;mcy;&amp;ocy;&amp;vcy; &amp;icy; &amp;ncy;&amp;iecy; &amp;tcy;&amp;ocy;&amp;lcy;&amp;softcy;&amp;kcy;&amp;ocy;"/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6" t="-59" r="47561" b="78719"/>
          <a:stretch/>
        </p:blipFill>
        <p:spPr bwMode="auto">
          <a:xfrm>
            <a:off x="5216815" y="3596606"/>
            <a:ext cx="417195" cy="521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 descr="C:\Users\Ludmila\Desktop\Рисунок1.jpg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34036"/>
            <a:ext cx="3273425" cy="409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68496" y="6381328"/>
            <a:ext cx="468000" cy="432048"/>
          </a:xfrm>
          <a:prstGeom prst="actionButtonForwardNext">
            <a:avLst/>
          </a:prstGeom>
          <a:solidFill>
            <a:srgbClr val="FBFE7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кумент 3">
            <a:hlinkClick r:id="" action="ppaction://noaction" highlightClick="1"/>
          </p:cNvPr>
          <p:cNvSpPr/>
          <p:nvPr/>
        </p:nvSpPr>
        <p:spPr>
          <a:xfrm>
            <a:off x="150511" y="6309320"/>
            <a:ext cx="317033" cy="432048"/>
          </a:xfrm>
          <a:prstGeom prst="actionButtonDocumen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суммирования 14">
            <a:hlinkClick r:id="" action="ppaction://hlinkshowjump?jump=endshow"/>
          </p:cNvPr>
          <p:cNvSpPr/>
          <p:nvPr/>
        </p:nvSpPr>
        <p:spPr>
          <a:xfrm>
            <a:off x="8604488" y="116632"/>
            <a:ext cx="360000" cy="360040"/>
          </a:xfrm>
          <a:prstGeom prst="flowChartSummingJunction">
            <a:avLst/>
          </a:prstGeom>
          <a:solidFill>
            <a:srgbClr val="FBFE7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&amp;Ucy; &amp;mcy;&amp;iecy;&amp;ncy;&amp;yacy; &amp;tcy;&amp;ucy;&amp;tcy; &amp;bcy;&amp;acy;&amp;bcy;&amp;ocy;&amp;chcy;&amp;kcy;&amp;acy; &amp;zcy;&amp;acy;&amp;vcy;&amp;iecy;&amp;lcy;&amp;acy;&amp;scy;&amp;softcy;))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99" y="476672"/>
            <a:ext cx="3535714" cy="26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&amp;Ucy; &amp;mcy;&amp;iecy;&amp;ncy;&amp;yacy; &amp;tcy;&amp;ucy;&amp;tcy; &amp;bcy;&amp;acy;&amp;bcy;&amp;ocy;&amp;chcy;&amp;kcy;&amp;acy; &amp;zcy;&amp;acy;&amp;vcy;&amp;iecy;&amp;lcy;&amp;acy;&amp;scy;&amp;softcy;))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7944">
            <a:off x="2018251" y="629071"/>
            <a:ext cx="3535714" cy="26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5361" y="44624"/>
            <a:ext cx="49932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Полистаю я странички,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Здесь – коричневые птички,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Здесь – мы с бабушкой в лесу,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Здесь – котёнка я несу.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 мамой фото соберём,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Вставим в мой …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061">
            <a:off x="372866" y="5029530"/>
            <a:ext cx="4195169" cy="22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&amp;Kcy;&amp;rcy;&amp;acy;&amp;scy;&amp;icy;&amp;vcy;&amp;acy;&amp;yacy; &amp;bcy;&amp;acy;&amp;bcy;&amp;ocy;&amp;chcy;&amp;kcy;&amp;acy; -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325">
            <a:off x="486475" y="2463974"/>
            <a:ext cx="3615341" cy="349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821" flipH="1">
            <a:off x="5179855" y="3798118"/>
            <a:ext cx="3954844" cy="32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апля 21"/>
          <p:cNvSpPr/>
          <p:nvPr/>
        </p:nvSpPr>
        <p:spPr>
          <a:xfrm>
            <a:off x="752336" y="4532412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024712" y="60661"/>
                </a:moveTo>
                <a:cubicBezTo>
                  <a:pt x="1642466" y="60661"/>
                  <a:pt x="1332595" y="306421"/>
                  <a:pt x="1332595" y="609581"/>
                </a:cubicBezTo>
                <a:lnTo>
                  <a:pt x="1332594" y="609581"/>
                </a:lnTo>
                <a:cubicBezTo>
                  <a:pt x="1332594" y="912741"/>
                  <a:pt x="1642465" y="1158501"/>
                  <a:pt x="2024711" y="1158501"/>
                </a:cubicBezTo>
                <a:cubicBezTo>
                  <a:pt x="2406957" y="1158501"/>
                  <a:pt x="2716828" y="912741"/>
                  <a:pt x="2716828" y="609581"/>
                </a:cubicBezTo>
                <a:lnTo>
                  <a:pt x="2716828" y="60661"/>
                </a:lnTo>
                <a:close/>
                <a:moveTo>
                  <a:pt x="1374432" y="0"/>
                </a:moveTo>
                <a:lnTo>
                  <a:pt x="2748864" y="0"/>
                </a:lnTo>
                <a:lnTo>
                  <a:pt x="2748864" y="1090066"/>
                </a:lnTo>
                <a:cubicBezTo>
                  <a:pt x="2748864" y="1692093"/>
                  <a:pt x="2133510" y="2180132"/>
                  <a:pt x="1374432" y="2180132"/>
                </a:cubicBezTo>
                <a:cubicBezTo>
                  <a:pt x="615354" y="2180132"/>
                  <a:pt x="0" y="1692093"/>
                  <a:pt x="0" y="1090066"/>
                </a:cubicBezTo>
                <a:cubicBezTo>
                  <a:pt x="0" y="488039"/>
                  <a:pt x="615354" y="0"/>
                  <a:pt x="1374432" y="0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3105835"/>
            <a:ext cx="2348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фотоальбом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2" name="Picture 29" descr="&amp;Rcy;&amp;ocy;&amp;mcy;&amp;acy;&amp;shcy;&amp;kcy;&amp;icy; &amp;kcy;&amp;acy;&amp;rcy;&amp;tcy;&amp;icy;&amp;ncy;&amp;kcy;&amp;icy; &amp;acy;&amp;ncy;&amp;icy;&amp;mcy;&amp;acy;&amp;shcy;&amp;kcy;&amp;icy;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6445">
            <a:off x="337469" y="481567"/>
            <a:ext cx="1414498" cy="14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68496" y="6381328"/>
            <a:ext cx="468000" cy="432048"/>
          </a:xfrm>
          <a:prstGeom prst="actionButtonForwardNext">
            <a:avLst/>
          </a:prstGeom>
          <a:solidFill>
            <a:srgbClr val="FBFE7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5" descr="&amp;Dcy;&amp;acy;&amp;vcy;&amp;acy;&amp;jcy;&amp;tcy;&amp;iecy; &amp;zcy;&amp;ncy;&amp;acy;&amp;kcy;&amp;ocy;&amp;mcy;&amp;icy;&amp;tcy;&amp;softcy;&amp;scy;&amp;yacy;!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77193"/>
            <a:ext cx="828497" cy="7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&amp;Kcy;&amp;rcy;&amp;acy;&amp;scy;&amp;icy;&amp;vcy;&amp;acy;&amp;yacy; &amp;bcy;&amp;acy;&amp;bcy;&amp;ocy;&amp;chcy;&amp;kcy;&amp;acy; -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325">
            <a:off x="486475" y="2463974"/>
            <a:ext cx="3615341" cy="349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821" flipH="1">
            <a:off x="5179855" y="3798118"/>
            <a:ext cx="3954844" cy="32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6282" y="358785"/>
            <a:ext cx="4851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Очень умные ребятки,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Отгадали все загадки,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Пёсик вам принёс букет,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И коробочку …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9" name="Picture 5" descr="&amp;Dcy;&amp;acy;&amp;vcy;&amp;acy;&amp;jcy;&amp;tcy;&amp;iecy; &amp;zcy;&amp;ncy;&amp;acy;&amp;kcy;&amp;ocy;&amp;mcy;&amp;icy;&amp;tcy;&amp;softcy;&amp;scy;&amp;yacy;!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77193"/>
            <a:ext cx="828497" cy="7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90472" y="3105835"/>
            <a:ext cx="1502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конфет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1" name="Picture 29" descr="&amp;Rcy;&amp;ocy;&amp;mcy;&amp;acy;&amp;shcy;&amp;kcy;&amp;icy; &amp;kcy;&amp;acy;&amp;rcy;&amp;tcy;&amp;icy;&amp;ncy;&amp;kcy;&amp;icy; &amp;acy;&amp;ncy;&amp;icy;&amp;mcy;&amp;acy;&amp;shcy;&amp;kcy;&amp;icy;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6445">
            <a:off x="337469" y="481567"/>
            <a:ext cx="1414498" cy="14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061">
            <a:off x="372866" y="5029530"/>
            <a:ext cx="4195169" cy="22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68496" y="6381328"/>
            <a:ext cx="468000" cy="432048"/>
          </a:xfrm>
          <a:prstGeom prst="actionButtonForwardNext">
            <a:avLst/>
          </a:prstGeom>
          <a:solidFill>
            <a:srgbClr val="FBFE7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&amp;Ocy;&amp;tcy;&amp;vcy;&amp;iecy;&amp;tcy;&amp;ycy;@Mail.Ru: &amp;CHcy;&amp;tcy;&amp;ocy; &amp;zcy;&amp;acy; &amp;dcy;&amp;ocy;&amp;mcy;.. . &amp;Gcy;&amp;dcy;&amp;iecy;.. . &amp;Kcy;&amp;tcy;&amp;ocy; &amp;acy;&amp;rcy;&amp;khcy;&amp;icy;&amp;tcy;&amp;iecy;&amp;kcy;&amp;tcy;&amp;ocy;&amp;rcy;.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8" y="3573016"/>
            <a:ext cx="2857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821" flipH="1">
            <a:off x="5179855" y="3798118"/>
            <a:ext cx="3954844" cy="32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&amp;Scy; &amp;Dcy;&amp;Ncy;&amp;IOcy;&amp;Mcy; &amp;Rcy;&amp;Ocy;&amp;ZHcy;&amp;Dcy;&amp;IEcy;&amp;Ncy;&amp;Icy;&amp;YAcy; &amp;Ncy;&amp;Acy;&amp;SHcy;&amp;Acy; &amp;Dcy;&amp;Ocy;&amp;Rcy;&amp;Ocy;&amp;Gcy;&amp;Acy;&amp;YAcy; &amp;Rcy;&amp;Ocy;&amp;Mcy;&amp;Acy;&amp;SHcy;&amp;IEcy;&amp;CHcy;&amp;Kcy;&amp;Acy;! &quot; &amp;Scy;&amp;acy;&amp;jcy;&amp;tcy; &amp;gcy;&amp;icy;&amp;lcy;&amp;softcy;&amp;dcy;&amp;icy;&amp;icy; &amp;Tcy;&amp;IEcy;&amp;Ncy;&amp;Icy;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61" y="89859"/>
            <a:ext cx="3649723" cy="657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&amp;Bcy;&amp;acy;&amp;bcy;&amp;ocy;&amp;chcy;&amp;kcy;&amp;i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22070"/>
            <a:ext cx="3143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&amp;acy;&amp;ncy;&amp;icy;&amp;mcy;&amp;acy;&amp;tscy;&amp;icy;&amp;yacy; &amp;Zcy;&amp;acy;&amp;pcy;&amp;icy;&amp;scy;&amp;icy; &amp;scy; &amp;mcy;&amp;iecy;&amp;tcy;&amp;kcy;&amp;ocy;&amp;jcy; &amp;acy;&amp;ncy;&amp;icy;&amp;mcy;&amp;acy;&amp;tscy;&amp;icy;&amp;yacy; ...&amp;Gcy;&amp;Ocy;&amp;Lcy;&amp;Ocy;&amp;Scy; &amp;Kcy;&amp;Rcy;&amp;Acy;&amp;Scy;&amp;Ocy;&amp;Tcy;&amp;Ycy; &amp;Zcy;&amp;Vcy;&amp;Ucy;&amp;CHcy;&amp;Icy;&amp;Tcy; &amp;Tcy;&amp;Icy;&amp;KHcy;&amp;Ocy;: &amp;Ocy;&amp;Ncy; &amp;Pcy;&amp;Rcy;&amp;Ocy;&amp;Ncy;&amp;Icy;&amp;Kcy;&amp;Acy;&amp;IEcy;&amp;Tcy; &amp;Tcy;&amp;Ocy;&amp;Lcy;&amp;SOFTcy;&amp;Kcy;&amp;Ocy; &amp;Vcy; &amp;Scy;&amp;Acy;&amp;Mcy;&amp;Ycy;&amp;IEcy; &amp;CHcy;&amp;Ucy;&amp;Tcy;&amp;Kcy;&amp;Icy;&amp;IEcy; &amp;Ucy;&amp;SHcy;&amp;Icy;. : LiveInternet - &amp;Rcy;&amp;ocy;&amp;scy;&amp;scy;&amp;icy;&amp;jcy;&amp;scy;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398" y="8985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udmila\Desktop\ng03.gif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18967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&amp;Dcy;&amp;acy;&amp;vcy;&amp;acy;&amp;jcy;&amp;tcy;&amp;iecy; &amp;zcy;&amp;ncy;&amp;acy;&amp;kcy;&amp;ocy;&amp;mcy;&amp;icy;&amp;tcy;&amp;softcy;&amp;scy;&amp;yacy;!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5" y="5799563"/>
            <a:ext cx="828497" cy="7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&amp;Scy;&amp;ucy;&amp;pcy;&amp;iecy;&amp;rcy;&amp;tcy;&amp;ocy;&amp;p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 noCrop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1582">
            <a:off x="6489146" y="2271155"/>
            <a:ext cx="1116124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Блок-схема: узел суммирования 12">
            <a:hlinkClick r:id="" action="ppaction://hlinkshowjump?jump=endshow"/>
          </p:cNvPr>
          <p:cNvSpPr/>
          <p:nvPr/>
        </p:nvSpPr>
        <p:spPr>
          <a:xfrm>
            <a:off x="8604488" y="116632"/>
            <a:ext cx="360000" cy="360040"/>
          </a:xfrm>
          <a:prstGeom prst="flowChartSummingJunction">
            <a:avLst/>
          </a:prstGeom>
          <a:solidFill>
            <a:srgbClr val="FBFE7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68496" y="6381328"/>
            <a:ext cx="468000" cy="432048"/>
          </a:xfrm>
          <a:prstGeom prst="actionButtonForwardNext">
            <a:avLst/>
          </a:prstGeom>
          <a:solidFill>
            <a:srgbClr val="FBFE7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57991" y="109081"/>
            <a:ext cx="4828019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С праздником!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8" name="последни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250" out="1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Picture 4" descr="C:\Users\Ludmila\Desktop\для деврчек\3173611-73f035079dec5fc6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136">
            <a:off x="366831" y="163470"/>
            <a:ext cx="1933236" cy="15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последни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12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2 слай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7041" y="4685133"/>
            <a:ext cx="609600" cy="609600"/>
          </a:xfrm>
          <a:prstGeom prst="rect">
            <a:avLst/>
          </a:prstGeom>
        </p:spPr>
      </p:pic>
      <p:pic>
        <p:nvPicPr>
          <p:cNvPr id="10" name="2 слай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7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8975" y="4655636"/>
            <a:ext cx="609600" cy="609600"/>
          </a:xfrm>
          <a:prstGeom prst="rect">
            <a:avLst/>
          </a:prstGeom>
        </p:spPr>
      </p:pic>
      <p:pic>
        <p:nvPicPr>
          <p:cNvPr id="8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821" flipH="1">
            <a:off x="5179855" y="3798118"/>
            <a:ext cx="3954844" cy="32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узел суммирования 2">
            <a:hlinkClick r:id="" action="ppaction://hlinkshowjump?jump=endshow"/>
          </p:cNvPr>
          <p:cNvSpPr/>
          <p:nvPr/>
        </p:nvSpPr>
        <p:spPr>
          <a:xfrm>
            <a:off x="8604488" y="116632"/>
            <a:ext cx="360000" cy="360040"/>
          </a:xfrm>
          <a:prstGeom prst="flowChartSummingJunction">
            <a:avLst/>
          </a:prstGeom>
          <a:solidFill>
            <a:srgbClr val="FBFE7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Ludmila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19" y="1916385"/>
            <a:ext cx="2368515" cy="27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Ludmila\Desktop\для деврчек\3173611-73f035079dec5fc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298">
            <a:off x="852662" y="3986922"/>
            <a:ext cx="1782227" cy="147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&amp;Ucy; &amp;mcy;&amp;iecy;&amp;ncy;&amp;yacy; &amp;tcy;&amp;ucy;&amp;tcy; &amp;bcy;&amp;acy;&amp;bcy;&amp;ocy;&amp;chcy;&amp;kcy;&amp;acy; &amp;zcy;&amp;acy;&amp;vcy;&amp;iecy;&amp;lcy;&amp;acy;&amp;scy;&amp;softcy;))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7944">
            <a:off x="89790" y="1418729"/>
            <a:ext cx="3535714" cy="26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&amp;Ucy; &amp;mcy;&amp;iecy;&amp;ncy;&amp;yacy; &amp;tcy;&amp;ucy;&amp;tcy; &amp;bcy;&amp;acy;&amp;bcy;&amp;ocy;&amp;chcy;&amp;kcy;&amp;acy; &amp;zcy;&amp;acy;&amp;vcy;&amp;iecy;&amp;lcy;&amp;acy;&amp;scy;&amp;softcy;))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78857">
            <a:off x="89790" y="591534"/>
            <a:ext cx="3535714" cy="26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061">
            <a:off x="1226273" y="4276266"/>
            <a:ext cx="4195169" cy="22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68496" y="6381328"/>
            <a:ext cx="468000" cy="432048"/>
          </a:xfrm>
          <a:prstGeom prst="actionButtonForwardNext">
            <a:avLst/>
          </a:prstGeom>
          <a:solidFill>
            <a:srgbClr val="FBFE7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4256" y="1307430"/>
            <a:ext cx="4903265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Поздравляю девочек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первым весенним праздником –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8 МАРТА!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Для вас - интересные  загадки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отгадки-подарки.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Обязательно нажмите на 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в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букете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- прочитаете отгадку.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Удачи!</a:t>
            </a:r>
          </a:p>
          <a:p>
            <a:endParaRPr lang="ru-RU" dirty="0"/>
          </a:p>
        </p:txBody>
      </p:sp>
      <p:pic>
        <p:nvPicPr>
          <p:cNvPr id="11" name="Picture 5" descr="&amp;Dcy;&amp;acy;&amp;vcy;&amp;acy;&amp;jcy;&amp;tcy;&amp;iecy; &amp;zcy;&amp;ncy;&amp;acy;&amp;kcy;&amp;ocy;&amp;mcy;&amp;icy;&amp;tcy;&amp;softcy;&amp;scy;&amp;yacy;!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27" y="3316012"/>
            <a:ext cx="828497" cy="7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9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821" flipH="1">
            <a:off x="5179855" y="3798118"/>
            <a:ext cx="3954844" cy="32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amp;Kcy;&amp;rcy;&amp;acy;&amp;scy;&amp;icy;&amp;vcy;&amp;acy;&amp;yacy; &amp;bcy;&amp;acy;&amp;bcy;&amp;ocy;&amp;chcy;&amp;kcy;&amp;acy; -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325">
            <a:off x="486475" y="2463974"/>
            <a:ext cx="3615341" cy="349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Капля 21"/>
          <p:cNvSpPr/>
          <p:nvPr/>
        </p:nvSpPr>
        <p:spPr>
          <a:xfrm>
            <a:off x="752336" y="4532412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024712" y="60661"/>
                </a:moveTo>
                <a:cubicBezTo>
                  <a:pt x="1642466" y="60661"/>
                  <a:pt x="1332595" y="306421"/>
                  <a:pt x="1332595" y="609581"/>
                </a:cubicBezTo>
                <a:lnTo>
                  <a:pt x="1332594" y="609581"/>
                </a:lnTo>
                <a:cubicBezTo>
                  <a:pt x="1332594" y="912741"/>
                  <a:pt x="1642465" y="1158501"/>
                  <a:pt x="2024711" y="1158501"/>
                </a:cubicBezTo>
                <a:cubicBezTo>
                  <a:pt x="2406957" y="1158501"/>
                  <a:pt x="2716828" y="912741"/>
                  <a:pt x="2716828" y="609581"/>
                </a:cubicBezTo>
                <a:lnTo>
                  <a:pt x="2716828" y="60661"/>
                </a:lnTo>
                <a:close/>
                <a:moveTo>
                  <a:pt x="1374432" y="0"/>
                </a:moveTo>
                <a:lnTo>
                  <a:pt x="2748864" y="0"/>
                </a:lnTo>
                <a:lnTo>
                  <a:pt x="2748864" y="1090066"/>
                </a:lnTo>
                <a:cubicBezTo>
                  <a:pt x="2748864" y="1692093"/>
                  <a:pt x="2133510" y="2180132"/>
                  <a:pt x="1374432" y="2180132"/>
                </a:cubicBezTo>
                <a:cubicBezTo>
                  <a:pt x="615354" y="2180132"/>
                  <a:pt x="0" y="1692093"/>
                  <a:pt x="0" y="1090066"/>
                </a:cubicBezTo>
                <a:cubicBezTo>
                  <a:pt x="0" y="488039"/>
                  <a:pt x="615354" y="0"/>
                  <a:pt x="1374432" y="0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апля 22"/>
          <p:cNvSpPr/>
          <p:nvPr/>
        </p:nvSpPr>
        <p:spPr>
          <a:xfrm flipV="1">
            <a:off x="752336" y="2889874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024485" y="1108973"/>
                </a:moveTo>
                <a:cubicBezTo>
                  <a:pt x="1642239" y="1108973"/>
                  <a:pt x="1332368" y="863213"/>
                  <a:pt x="1332368" y="560053"/>
                </a:cubicBezTo>
                <a:lnTo>
                  <a:pt x="1332369" y="560053"/>
                </a:lnTo>
                <a:cubicBezTo>
                  <a:pt x="1332369" y="256893"/>
                  <a:pt x="1642240" y="11133"/>
                  <a:pt x="2024486" y="11133"/>
                </a:cubicBezTo>
                <a:lnTo>
                  <a:pt x="2716602" y="11133"/>
                </a:lnTo>
                <a:lnTo>
                  <a:pt x="2716602" y="560053"/>
                </a:lnTo>
                <a:cubicBezTo>
                  <a:pt x="2716602" y="863213"/>
                  <a:pt x="2406731" y="1108973"/>
                  <a:pt x="2024485" y="1108973"/>
                </a:cubicBezTo>
                <a:close/>
                <a:moveTo>
                  <a:pt x="1374432" y="2180132"/>
                </a:moveTo>
                <a:cubicBezTo>
                  <a:pt x="2133510" y="2180132"/>
                  <a:pt x="2748864" y="1692093"/>
                  <a:pt x="2748864" y="1090066"/>
                </a:cubicBezTo>
                <a:lnTo>
                  <a:pt x="2748864" y="0"/>
                </a:lnTo>
                <a:lnTo>
                  <a:pt x="1374432" y="0"/>
                </a:lnTo>
                <a:cubicBezTo>
                  <a:pt x="615354" y="0"/>
                  <a:pt x="0" y="488039"/>
                  <a:pt x="0" y="1090066"/>
                </a:cubicBezTo>
                <a:cubicBezTo>
                  <a:pt x="0" y="1692093"/>
                  <a:pt x="615354" y="2180132"/>
                  <a:pt x="1374432" y="2180132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апля 23"/>
          <p:cNvSpPr/>
          <p:nvPr/>
        </p:nvSpPr>
        <p:spPr>
          <a:xfrm flipH="1">
            <a:off x="2506024" y="4532412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725359" y="60661"/>
                </a:moveTo>
                <a:lnTo>
                  <a:pt x="2725359" y="609581"/>
                </a:lnTo>
                <a:cubicBezTo>
                  <a:pt x="2725359" y="912741"/>
                  <a:pt x="2415488" y="1158501"/>
                  <a:pt x="2033242" y="1158501"/>
                </a:cubicBezTo>
                <a:cubicBezTo>
                  <a:pt x="1650996" y="1158501"/>
                  <a:pt x="1341125" y="912741"/>
                  <a:pt x="1341125" y="609581"/>
                </a:cubicBezTo>
                <a:lnTo>
                  <a:pt x="1341126" y="609581"/>
                </a:lnTo>
                <a:cubicBezTo>
                  <a:pt x="1341126" y="306421"/>
                  <a:pt x="1650997" y="60661"/>
                  <a:pt x="2033243" y="60661"/>
                </a:cubicBezTo>
                <a:close/>
                <a:moveTo>
                  <a:pt x="2748864" y="0"/>
                </a:moveTo>
                <a:lnTo>
                  <a:pt x="1374432" y="0"/>
                </a:lnTo>
                <a:cubicBezTo>
                  <a:pt x="615354" y="0"/>
                  <a:pt x="0" y="488039"/>
                  <a:pt x="0" y="1090066"/>
                </a:cubicBezTo>
                <a:cubicBezTo>
                  <a:pt x="0" y="1692093"/>
                  <a:pt x="615354" y="2180132"/>
                  <a:pt x="1374432" y="2180132"/>
                </a:cubicBezTo>
                <a:cubicBezTo>
                  <a:pt x="2133510" y="2180132"/>
                  <a:pt x="2748864" y="1692093"/>
                  <a:pt x="2748864" y="1090066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апля 24"/>
          <p:cNvSpPr/>
          <p:nvPr/>
        </p:nvSpPr>
        <p:spPr>
          <a:xfrm flipH="1" flipV="1">
            <a:off x="2506024" y="2889874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033242" y="1108973"/>
                </a:moveTo>
                <a:cubicBezTo>
                  <a:pt x="2415488" y="1108973"/>
                  <a:pt x="2725359" y="863213"/>
                  <a:pt x="2725359" y="560053"/>
                </a:cubicBezTo>
                <a:lnTo>
                  <a:pt x="2725359" y="11133"/>
                </a:lnTo>
                <a:lnTo>
                  <a:pt x="2033243" y="11133"/>
                </a:lnTo>
                <a:cubicBezTo>
                  <a:pt x="1650997" y="11133"/>
                  <a:pt x="1341126" y="256893"/>
                  <a:pt x="1341126" y="560053"/>
                </a:cubicBezTo>
                <a:lnTo>
                  <a:pt x="1341125" y="560053"/>
                </a:lnTo>
                <a:cubicBezTo>
                  <a:pt x="1341125" y="863213"/>
                  <a:pt x="1650996" y="1108973"/>
                  <a:pt x="2033242" y="1108973"/>
                </a:cubicBezTo>
                <a:close/>
                <a:moveTo>
                  <a:pt x="1374432" y="2180132"/>
                </a:moveTo>
                <a:cubicBezTo>
                  <a:pt x="615354" y="2180132"/>
                  <a:pt x="0" y="1692093"/>
                  <a:pt x="0" y="1090066"/>
                </a:cubicBezTo>
                <a:cubicBezTo>
                  <a:pt x="0" y="488039"/>
                  <a:pt x="615354" y="0"/>
                  <a:pt x="1374432" y="0"/>
                </a:cubicBezTo>
                <a:lnTo>
                  <a:pt x="2748864" y="0"/>
                </a:lnTo>
                <a:lnTo>
                  <a:pt x="2748864" y="1090066"/>
                </a:lnTo>
                <a:cubicBezTo>
                  <a:pt x="2748864" y="1692093"/>
                  <a:pt x="2133510" y="2180132"/>
                  <a:pt x="1374432" y="2180132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Капля 30"/>
          <p:cNvSpPr/>
          <p:nvPr/>
        </p:nvSpPr>
        <p:spPr>
          <a:xfrm>
            <a:off x="1615161" y="4578764"/>
            <a:ext cx="883097" cy="838880"/>
          </a:xfrm>
          <a:prstGeom prst="teardrop">
            <a:avLst/>
          </a:prstGeom>
          <a:solidFill>
            <a:srgbClr val="FC36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апля 31"/>
          <p:cNvSpPr/>
          <p:nvPr/>
        </p:nvSpPr>
        <p:spPr>
          <a:xfrm flipV="1">
            <a:off x="1615017" y="3708368"/>
            <a:ext cx="883097" cy="838880"/>
          </a:xfrm>
          <a:prstGeom prst="teardrop">
            <a:avLst/>
          </a:prstGeom>
          <a:solidFill>
            <a:srgbClr val="FC36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апля 32"/>
          <p:cNvSpPr/>
          <p:nvPr/>
        </p:nvSpPr>
        <p:spPr>
          <a:xfrm flipH="1">
            <a:off x="2533691" y="4578764"/>
            <a:ext cx="883097" cy="838880"/>
          </a:xfrm>
          <a:prstGeom prst="teardrop">
            <a:avLst/>
          </a:prstGeom>
          <a:solidFill>
            <a:srgbClr val="FC36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Капля 33"/>
          <p:cNvSpPr/>
          <p:nvPr/>
        </p:nvSpPr>
        <p:spPr>
          <a:xfrm flipH="1" flipV="1">
            <a:off x="2533691" y="3708368"/>
            <a:ext cx="883097" cy="838880"/>
          </a:xfrm>
          <a:prstGeom prst="teardrop">
            <a:avLst/>
          </a:prstGeom>
          <a:solidFill>
            <a:srgbClr val="FC36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9" descr="&amp;Rcy;&amp;ocy;&amp;mcy;&amp;acy;&amp;shcy;&amp;kcy;&amp;icy; &amp;kcy;&amp;acy;&amp;rcy;&amp;tcy;&amp;icy;&amp;ncy;&amp;kcy;&amp;icy; &amp;acy;&amp;ncy;&amp;icy;&amp;mcy;&amp;acy;&amp;shcy;&amp;kcy;&amp;icy;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6445">
            <a:off x="337469" y="481567"/>
            <a:ext cx="1414498" cy="14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&amp;Dcy;&amp;acy;&amp;vcy;&amp;acy;&amp;jcy;&amp;tcy;&amp;iecy; &amp;zcy;&amp;ncy;&amp;acy;&amp;kcy;&amp;ocy;&amp;mcy;&amp;icy;&amp;tcy;&amp;softcy;&amp;scy;&amp;yacy;!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77193"/>
            <a:ext cx="828497" cy="7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88027" y="214769"/>
            <a:ext cx="45679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Часто я в него смотрюсь,</a:t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Перед ним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кружусь, верчусь.</a:t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Свои косы заплетаю</a:t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И костюмчик поправляю.</a:t>
            </a:r>
          </a:p>
        </p:txBody>
      </p:sp>
      <p:pic>
        <p:nvPicPr>
          <p:cNvPr id="41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061">
            <a:off x="372866" y="5029530"/>
            <a:ext cx="4195169" cy="22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5004048" y="3148798"/>
            <a:ext cx="149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зеркало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8568496" y="6381328"/>
            <a:ext cx="468000" cy="432048"/>
          </a:xfrm>
          <a:prstGeom prst="actionButtonForwardNext">
            <a:avLst/>
          </a:prstGeom>
          <a:solidFill>
            <a:srgbClr val="FBFE7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0" grpId="0" animBg="1"/>
      <p:bldP spid="20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821" flipH="1">
            <a:off x="5179855" y="3798118"/>
            <a:ext cx="3954844" cy="32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&amp;Kcy;&amp;rcy;&amp;acy;&amp;scy;&amp;icy;&amp;vcy;&amp;acy;&amp;yacy; &amp;bcy;&amp;acy;&amp;bcy;&amp;ocy;&amp;chcy;&amp;kcy;&amp;acy; -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325">
            <a:off x="486475" y="2463974"/>
            <a:ext cx="3615341" cy="349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апля 21"/>
          <p:cNvSpPr/>
          <p:nvPr/>
        </p:nvSpPr>
        <p:spPr>
          <a:xfrm>
            <a:off x="752336" y="4532412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024712" y="60661"/>
                </a:moveTo>
                <a:cubicBezTo>
                  <a:pt x="1642466" y="60661"/>
                  <a:pt x="1332595" y="306421"/>
                  <a:pt x="1332595" y="609581"/>
                </a:cubicBezTo>
                <a:lnTo>
                  <a:pt x="1332594" y="609581"/>
                </a:lnTo>
                <a:cubicBezTo>
                  <a:pt x="1332594" y="912741"/>
                  <a:pt x="1642465" y="1158501"/>
                  <a:pt x="2024711" y="1158501"/>
                </a:cubicBezTo>
                <a:cubicBezTo>
                  <a:pt x="2406957" y="1158501"/>
                  <a:pt x="2716828" y="912741"/>
                  <a:pt x="2716828" y="609581"/>
                </a:cubicBezTo>
                <a:lnTo>
                  <a:pt x="2716828" y="60661"/>
                </a:lnTo>
                <a:close/>
                <a:moveTo>
                  <a:pt x="1374432" y="0"/>
                </a:moveTo>
                <a:lnTo>
                  <a:pt x="2748864" y="0"/>
                </a:lnTo>
                <a:lnTo>
                  <a:pt x="2748864" y="1090066"/>
                </a:lnTo>
                <a:cubicBezTo>
                  <a:pt x="2748864" y="1692093"/>
                  <a:pt x="2133510" y="2180132"/>
                  <a:pt x="1374432" y="2180132"/>
                </a:cubicBezTo>
                <a:cubicBezTo>
                  <a:pt x="615354" y="2180132"/>
                  <a:pt x="0" y="1692093"/>
                  <a:pt x="0" y="1090066"/>
                </a:cubicBezTo>
                <a:cubicBezTo>
                  <a:pt x="0" y="488039"/>
                  <a:pt x="615354" y="0"/>
                  <a:pt x="1374432" y="0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22"/>
          <p:cNvSpPr/>
          <p:nvPr/>
        </p:nvSpPr>
        <p:spPr>
          <a:xfrm flipV="1">
            <a:off x="752336" y="2889874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024485" y="1108973"/>
                </a:moveTo>
                <a:cubicBezTo>
                  <a:pt x="1642239" y="1108973"/>
                  <a:pt x="1332368" y="863213"/>
                  <a:pt x="1332368" y="560053"/>
                </a:cubicBezTo>
                <a:lnTo>
                  <a:pt x="1332369" y="560053"/>
                </a:lnTo>
                <a:cubicBezTo>
                  <a:pt x="1332369" y="256893"/>
                  <a:pt x="1642240" y="11133"/>
                  <a:pt x="2024486" y="11133"/>
                </a:cubicBezTo>
                <a:lnTo>
                  <a:pt x="2716602" y="11133"/>
                </a:lnTo>
                <a:lnTo>
                  <a:pt x="2716602" y="560053"/>
                </a:lnTo>
                <a:cubicBezTo>
                  <a:pt x="2716602" y="863213"/>
                  <a:pt x="2406731" y="1108973"/>
                  <a:pt x="2024485" y="1108973"/>
                </a:cubicBezTo>
                <a:close/>
                <a:moveTo>
                  <a:pt x="1374432" y="2180132"/>
                </a:moveTo>
                <a:cubicBezTo>
                  <a:pt x="2133510" y="2180132"/>
                  <a:pt x="2748864" y="1692093"/>
                  <a:pt x="2748864" y="1090066"/>
                </a:cubicBezTo>
                <a:lnTo>
                  <a:pt x="2748864" y="0"/>
                </a:lnTo>
                <a:lnTo>
                  <a:pt x="1374432" y="0"/>
                </a:lnTo>
                <a:cubicBezTo>
                  <a:pt x="615354" y="0"/>
                  <a:pt x="0" y="488039"/>
                  <a:pt x="0" y="1090066"/>
                </a:cubicBezTo>
                <a:cubicBezTo>
                  <a:pt x="0" y="1692093"/>
                  <a:pt x="615354" y="2180132"/>
                  <a:pt x="1374432" y="2180132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23"/>
          <p:cNvSpPr/>
          <p:nvPr/>
        </p:nvSpPr>
        <p:spPr>
          <a:xfrm flipH="1">
            <a:off x="2506024" y="4532412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725359" y="60661"/>
                </a:moveTo>
                <a:lnTo>
                  <a:pt x="2725359" y="609581"/>
                </a:lnTo>
                <a:cubicBezTo>
                  <a:pt x="2725359" y="912741"/>
                  <a:pt x="2415488" y="1158501"/>
                  <a:pt x="2033242" y="1158501"/>
                </a:cubicBezTo>
                <a:cubicBezTo>
                  <a:pt x="1650996" y="1158501"/>
                  <a:pt x="1341125" y="912741"/>
                  <a:pt x="1341125" y="609581"/>
                </a:cubicBezTo>
                <a:lnTo>
                  <a:pt x="1341126" y="609581"/>
                </a:lnTo>
                <a:cubicBezTo>
                  <a:pt x="1341126" y="306421"/>
                  <a:pt x="1650997" y="60661"/>
                  <a:pt x="2033243" y="60661"/>
                </a:cubicBezTo>
                <a:close/>
                <a:moveTo>
                  <a:pt x="2748864" y="0"/>
                </a:moveTo>
                <a:lnTo>
                  <a:pt x="1374432" y="0"/>
                </a:lnTo>
                <a:cubicBezTo>
                  <a:pt x="615354" y="0"/>
                  <a:pt x="0" y="488039"/>
                  <a:pt x="0" y="1090066"/>
                </a:cubicBezTo>
                <a:cubicBezTo>
                  <a:pt x="0" y="1692093"/>
                  <a:pt x="615354" y="2180132"/>
                  <a:pt x="1374432" y="2180132"/>
                </a:cubicBezTo>
                <a:cubicBezTo>
                  <a:pt x="2133510" y="2180132"/>
                  <a:pt x="2748864" y="1692093"/>
                  <a:pt x="2748864" y="1090066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>
            <a:off x="1615161" y="4578764"/>
            <a:ext cx="883097" cy="838880"/>
          </a:xfrm>
          <a:prstGeom prst="teardrop">
            <a:avLst/>
          </a:prstGeom>
          <a:solidFill>
            <a:srgbClr val="FC36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flipV="1">
            <a:off x="1615017" y="3708368"/>
            <a:ext cx="883097" cy="838880"/>
          </a:xfrm>
          <a:prstGeom prst="teardrop">
            <a:avLst/>
          </a:prstGeom>
          <a:solidFill>
            <a:srgbClr val="FC36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flipH="1">
            <a:off x="2533691" y="4578764"/>
            <a:ext cx="883097" cy="838880"/>
          </a:xfrm>
          <a:prstGeom prst="teardrop">
            <a:avLst/>
          </a:prstGeom>
          <a:solidFill>
            <a:srgbClr val="FC36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flipH="1" flipV="1">
            <a:off x="2533691" y="3708368"/>
            <a:ext cx="883097" cy="838880"/>
          </a:xfrm>
          <a:prstGeom prst="teardrop">
            <a:avLst/>
          </a:prstGeom>
          <a:solidFill>
            <a:srgbClr val="FC36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88026" y="116632"/>
            <a:ext cx="53803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Возле зеркала на полке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Поселился хитрый ёж,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 ним расчешешь куклу Катю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И косичку заплетёшь.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Станет модною причёска,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Если трудится …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3" name="Picture 29" descr="&amp;Rcy;&amp;ocy;&amp;mcy;&amp;acy;&amp;shcy;&amp;kcy;&amp;icy; &amp;kcy;&amp;acy;&amp;rcy;&amp;tcy;&amp;icy;&amp;ncy;&amp;kcy;&amp;icy; &amp;acy;&amp;ncy;&amp;icy;&amp;mcy;&amp;acy;&amp;shcy;&amp;kcy;&amp;icy;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6445">
            <a:off x="337469" y="481567"/>
            <a:ext cx="1414498" cy="14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&amp;Dcy;&amp;acy;&amp;vcy;&amp;acy;&amp;jcy;&amp;tcy;&amp;iecy; &amp;zcy;&amp;ncy;&amp;acy;&amp;kcy;&amp;ocy;&amp;mcy;&amp;icy;&amp;tcy;&amp;softcy;&amp;scy;&amp;yacy;!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77193"/>
            <a:ext cx="828497" cy="7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061">
            <a:off x="372866" y="5029530"/>
            <a:ext cx="4195169" cy="22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004048" y="3148798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расчёска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68496" y="6381328"/>
            <a:ext cx="468000" cy="432048"/>
          </a:xfrm>
          <a:prstGeom prst="actionButtonForwardNext">
            <a:avLst/>
          </a:prstGeom>
          <a:solidFill>
            <a:srgbClr val="FBFE7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3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&amp;Kcy;&amp;rcy;&amp;acy;&amp;scy;&amp;icy;&amp;vcy;&amp;acy;&amp;yacy; &amp;bcy;&amp;acy;&amp;bcy;&amp;ocy;&amp;chcy;&amp;kcy;&amp;acy; -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325">
            <a:off x="486475" y="2463974"/>
            <a:ext cx="3615341" cy="349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9" descr="&amp;Rcy;&amp;ocy;&amp;mcy;&amp;acy;&amp;shcy;&amp;kcy;&amp;icy; &amp;kcy;&amp;acy;&amp;rcy;&amp;tcy;&amp;icy;&amp;ncy;&amp;kcy;&amp;icy; &amp;acy;&amp;ncy;&amp;icy;&amp;mcy;&amp;acy;&amp;shcy;&amp;kcy;&amp;icy;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6445">
            <a:off x="337469" y="481567"/>
            <a:ext cx="1414498" cy="14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апля 21"/>
          <p:cNvSpPr/>
          <p:nvPr/>
        </p:nvSpPr>
        <p:spPr>
          <a:xfrm>
            <a:off x="752336" y="4532412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024712" y="60661"/>
                </a:moveTo>
                <a:cubicBezTo>
                  <a:pt x="1642466" y="60661"/>
                  <a:pt x="1332595" y="306421"/>
                  <a:pt x="1332595" y="609581"/>
                </a:cubicBezTo>
                <a:lnTo>
                  <a:pt x="1332594" y="609581"/>
                </a:lnTo>
                <a:cubicBezTo>
                  <a:pt x="1332594" y="912741"/>
                  <a:pt x="1642465" y="1158501"/>
                  <a:pt x="2024711" y="1158501"/>
                </a:cubicBezTo>
                <a:cubicBezTo>
                  <a:pt x="2406957" y="1158501"/>
                  <a:pt x="2716828" y="912741"/>
                  <a:pt x="2716828" y="609581"/>
                </a:cubicBezTo>
                <a:lnTo>
                  <a:pt x="2716828" y="60661"/>
                </a:lnTo>
                <a:close/>
                <a:moveTo>
                  <a:pt x="1374432" y="0"/>
                </a:moveTo>
                <a:lnTo>
                  <a:pt x="2748864" y="0"/>
                </a:lnTo>
                <a:lnTo>
                  <a:pt x="2748864" y="1090066"/>
                </a:lnTo>
                <a:cubicBezTo>
                  <a:pt x="2748864" y="1692093"/>
                  <a:pt x="2133510" y="2180132"/>
                  <a:pt x="1374432" y="2180132"/>
                </a:cubicBezTo>
                <a:cubicBezTo>
                  <a:pt x="615354" y="2180132"/>
                  <a:pt x="0" y="1692093"/>
                  <a:pt x="0" y="1090066"/>
                </a:cubicBezTo>
                <a:cubicBezTo>
                  <a:pt x="0" y="488039"/>
                  <a:pt x="615354" y="0"/>
                  <a:pt x="1374432" y="0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22"/>
          <p:cNvSpPr/>
          <p:nvPr/>
        </p:nvSpPr>
        <p:spPr>
          <a:xfrm flipV="1">
            <a:off x="752336" y="2889874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024485" y="1108973"/>
                </a:moveTo>
                <a:cubicBezTo>
                  <a:pt x="1642239" y="1108973"/>
                  <a:pt x="1332368" y="863213"/>
                  <a:pt x="1332368" y="560053"/>
                </a:cubicBezTo>
                <a:lnTo>
                  <a:pt x="1332369" y="560053"/>
                </a:lnTo>
                <a:cubicBezTo>
                  <a:pt x="1332369" y="256893"/>
                  <a:pt x="1642240" y="11133"/>
                  <a:pt x="2024486" y="11133"/>
                </a:cubicBezTo>
                <a:lnTo>
                  <a:pt x="2716602" y="11133"/>
                </a:lnTo>
                <a:lnTo>
                  <a:pt x="2716602" y="560053"/>
                </a:lnTo>
                <a:cubicBezTo>
                  <a:pt x="2716602" y="863213"/>
                  <a:pt x="2406731" y="1108973"/>
                  <a:pt x="2024485" y="1108973"/>
                </a:cubicBezTo>
                <a:close/>
                <a:moveTo>
                  <a:pt x="1374432" y="2180132"/>
                </a:moveTo>
                <a:cubicBezTo>
                  <a:pt x="2133510" y="2180132"/>
                  <a:pt x="2748864" y="1692093"/>
                  <a:pt x="2748864" y="1090066"/>
                </a:cubicBezTo>
                <a:lnTo>
                  <a:pt x="2748864" y="0"/>
                </a:lnTo>
                <a:lnTo>
                  <a:pt x="1374432" y="0"/>
                </a:lnTo>
                <a:cubicBezTo>
                  <a:pt x="615354" y="0"/>
                  <a:pt x="0" y="488039"/>
                  <a:pt x="0" y="1090066"/>
                </a:cubicBezTo>
                <a:cubicBezTo>
                  <a:pt x="0" y="1692093"/>
                  <a:pt x="615354" y="2180132"/>
                  <a:pt x="1374432" y="2180132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23"/>
          <p:cNvSpPr/>
          <p:nvPr/>
        </p:nvSpPr>
        <p:spPr>
          <a:xfrm flipH="1">
            <a:off x="2506024" y="4532412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725359" y="60661"/>
                </a:moveTo>
                <a:lnTo>
                  <a:pt x="2725359" y="609581"/>
                </a:lnTo>
                <a:cubicBezTo>
                  <a:pt x="2725359" y="912741"/>
                  <a:pt x="2415488" y="1158501"/>
                  <a:pt x="2033242" y="1158501"/>
                </a:cubicBezTo>
                <a:cubicBezTo>
                  <a:pt x="1650996" y="1158501"/>
                  <a:pt x="1341125" y="912741"/>
                  <a:pt x="1341125" y="609581"/>
                </a:cubicBezTo>
                <a:lnTo>
                  <a:pt x="1341126" y="609581"/>
                </a:lnTo>
                <a:cubicBezTo>
                  <a:pt x="1341126" y="306421"/>
                  <a:pt x="1650997" y="60661"/>
                  <a:pt x="2033243" y="60661"/>
                </a:cubicBezTo>
                <a:close/>
                <a:moveTo>
                  <a:pt x="2748864" y="0"/>
                </a:moveTo>
                <a:lnTo>
                  <a:pt x="1374432" y="0"/>
                </a:lnTo>
                <a:cubicBezTo>
                  <a:pt x="615354" y="0"/>
                  <a:pt x="0" y="488039"/>
                  <a:pt x="0" y="1090066"/>
                </a:cubicBezTo>
                <a:cubicBezTo>
                  <a:pt x="0" y="1692093"/>
                  <a:pt x="615354" y="2180132"/>
                  <a:pt x="1374432" y="2180132"/>
                </a:cubicBezTo>
                <a:cubicBezTo>
                  <a:pt x="2133510" y="2180132"/>
                  <a:pt x="2748864" y="1692093"/>
                  <a:pt x="2748864" y="1090066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flipV="1">
            <a:off x="1615017" y="3708368"/>
            <a:ext cx="883097" cy="838880"/>
          </a:xfrm>
          <a:prstGeom prst="teardrop">
            <a:avLst/>
          </a:prstGeom>
          <a:solidFill>
            <a:srgbClr val="FC36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flipH="1">
            <a:off x="2533691" y="4578764"/>
            <a:ext cx="883097" cy="838880"/>
          </a:xfrm>
          <a:prstGeom prst="teardrop">
            <a:avLst/>
          </a:prstGeom>
          <a:solidFill>
            <a:srgbClr val="FC36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flipH="1" flipV="1">
            <a:off x="2533691" y="3708368"/>
            <a:ext cx="883097" cy="838880"/>
          </a:xfrm>
          <a:prstGeom prst="teardrop">
            <a:avLst/>
          </a:prstGeom>
          <a:solidFill>
            <a:srgbClr val="FC36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821" flipH="1">
            <a:off x="5179855" y="3798118"/>
            <a:ext cx="3954844" cy="32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061">
            <a:off x="372866" y="5029530"/>
            <a:ext cx="4195169" cy="22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8027" y="214769"/>
            <a:ext cx="45679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Розовая бабочка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 крылышками в складочку,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Никуда не улетает –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На косичках обитает.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5" name="Picture 5" descr="&amp;Dcy;&amp;acy;&amp;vcy;&amp;acy;&amp;jcy;&amp;tcy;&amp;iecy; &amp;zcy;&amp;ncy;&amp;acy;&amp;kcy;&amp;ocy;&amp;mcy;&amp;icy;&amp;tcy;&amp;softcy;&amp;scy;&amp;yacy;!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77193"/>
            <a:ext cx="828497" cy="7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765605" y="3105835"/>
            <a:ext cx="1483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бантик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68496" y="6381328"/>
            <a:ext cx="468000" cy="432048"/>
          </a:xfrm>
          <a:prstGeom prst="actionButtonForwardNext">
            <a:avLst/>
          </a:prstGeom>
          <a:solidFill>
            <a:srgbClr val="FBFE7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821" flipH="1">
            <a:off x="5179855" y="3798118"/>
            <a:ext cx="3954844" cy="32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&amp;Kcy;&amp;rcy;&amp;acy;&amp;scy;&amp;icy;&amp;vcy;&amp;acy;&amp;yacy; &amp;bcy;&amp;acy;&amp;bcy;&amp;ocy;&amp;chcy;&amp;kcy;&amp;acy; -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325">
            <a:off x="486475" y="2463974"/>
            <a:ext cx="3615341" cy="349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9" descr="&amp;Rcy;&amp;ocy;&amp;mcy;&amp;acy;&amp;shcy;&amp;kcy;&amp;icy; &amp;kcy;&amp;acy;&amp;rcy;&amp;tcy;&amp;icy;&amp;ncy;&amp;kcy;&amp;icy; &amp;acy;&amp;ncy;&amp;icy;&amp;mcy;&amp;acy;&amp;shcy;&amp;kcy;&amp;icy;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6445">
            <a:off x="337469" y="481567"/>
            <a:ext cx="1414498" cy="14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апля 21"/>
          <p:cNvSpPr/>
          <p:nvPr/>
        </p:nvSpPr>
        <p:spPr>
          <a:xfrm>
            <a:off x="752336" y="4532412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024712" y="60661"/>
                </a:moveTo>
                <a:cubicBezTo>
                  <a:pt x="1642466" y="60661"/>
                  <a:pt x="1332595" y="306421"/>
                  <a:pt x="1332595" y="609581"/>
                </a:cubicBezTo>
                <a:lnTo>
                  <a:pt x="1332594" y="609581"/>
                </a:lnTo>
                <a:cubicBezTo>
                  <a:pt x="1332594" y="912741"/>
                  <a:pt x="1642465" y="1158501"/>
                  <a:pt x="2024711" y="1158501"/>
                </a:cubicBezTo>
                <a:cubicBezTo>
                  <a:pt x="2406957" y="1158501"/>
                  <a:pt x="2716828" y="912741"/>
                  <a:pt x="2716828" y="609581"/>
                </a:cubicBezTo>
                <a:lnTo>
                  <a:pt x="2716828" y="60661"/>
                </a:lnTo>
                <a:close/>
                <a:moveTo>
                  <a:pt x="1374432" y="0"/>
                </a:moveTo>
                <a:lnTo>
                  <a:pt x="2748864" y="0"/>
                </a:lnTo>
                <a:lnTo>
                  <a:pt x="2748864" y="1090066"/>
                </a:lnTo>
                <a:cubicBezTo>
                  <a:pt x="2748864" y="1692093"/>
                  <a:pt x="2133510" y="2180132"/>
                  <a:pt x="1374432" y="2180132"/>
                </a:cubicBezTo>
                <a:cubicBezTo>
                  <a:pt x="615354" y="2180132"/>
                  <a:pt x="0" y="1692093"/>
                  <a:pt x="0" y="1090066"/>
                </a:cubicBezTo>
                <a:cubicBezTo>
                  <a:pt x="0" y="488039"/>
                  <a:pt x="615354" y="0"/>
                  <a:pt x="1374432" y="0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22"/>
          <p:cNvSpPr/>
          <p:nvPr/>
        </p:nvSpPr>
        <p:spPr>
          <a:xfrm flipV="1">
            <a:off x="752336" y="2889874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024485" y="1108973"/>
                </a:moveTo>
                <a:cubicBezTo>
                  <a:pt x="1642239" y="1108973"/>
                  <a:pt x="1332368" y="863213"/>
                  <a:pt x="1332368" y="560053"/>
                </a:cubicBezTo>
                <a:lnTo>
                  <a:pt x="1332369" y="560053"/>
                </a:lnTo>
                <a:cubicBezTo>
                  <a:pt x="1332369" y="256893"/>
                  <a:pt x="1642240" y="11133"/>
                  <a:pt x="2024486" y="11133"/>
                </a:cubicBezTo>
                <a:lnTo>
                  <a:pt x="2716602" y="11133"/>
                </a:lnTo>
                <a:lnTo>
                  <a:pt x="2716602" y="560053"/>
                </a:lnTo>
                <a:cubicBezTo>
                  <a:pt x="2716602" y="863213"/>
                  <a:pt x="2406731" y="1108973"/>
                  <a:pt x="2024485" y="1108973"/>
                </a:cubicBezTo>
                <a:close/>
                <a:moveTo>
                  <a:pt x="1374432" y="2180132"/>
                </a:moveTo>
                <a:cubicBezTo>
                  <a:pt x="2133510" y="2180132"/>
                  <a:pt x="2748864" y="1692093"/>
                  <a:pt x="2748864" y="1090066"/>
                </a:cubicBezTo>
                <a:lnTo>
                  <a:pt x="2748864" y="0"/>
                </a:lnTo>
                <a:lnTo>
                  <a:pt x="1374432" y="0"/>
                </a:lnTo>
                <a:cubicBezTo>
                  <a:pt x="615354" y="0"/>
                  <a:pt x="0" y="488039"/>
                  <a:pt x="0" y="1090066"/>
                </a:cubicBezTo>
                <a:cubicBezTo>
                  <a:pt x="0" y="1692093"/>
                  <a:pt x="615354" y="2180132"/>
                  <a:pt x="1374432" y="2180132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23"/>
          <p:cNvSpPr/>
          <p:nvPr/>
        </p:nvSpPr>
        <p:spPr>
          <a:xfrm flipH="1">
            <a:off x="2506024" y="4532412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725359" y="60661"/>
                </a:moveTo>
                <a:lnTo>
                  <a:pt x="2725359" y="609581"/>
                </a:lnTo>
                <a:cubicBezTo>
                  <a:pt x="2725359" y="912741"/>
                  <a:pt x="2415488" y="1158501"/>
                  <a:pt x="2033242" y="1158501"/>
                </a:cubicBezTo>
                <a:cubicBezTo>
                  <a:pt x="1650996" y="1158501"/>
                  <a:pt x="1341125" y="912741"/>
                  <a:pt x="1341125" y="609581"/>
                </a:cubicBezTo>
                <a:lnTo>
                  <a:pt x="1341126" y="609581"/>
                </a:lnTo>
                <a:cubicBezTo>
                  <a:pt x="1341126" y="306421"/>
                  <a:pt x="1650997" y="60661"/>
                  <a:pt x="2033243" y="60661"/>
                </a:cubicBezTo>
                <a:close/>
                <a:moveTo>
                  <a:pt x="2748864" y="0"/>
                </a:moveTo>
                <a:lnTo>
                  <a:pt x="1374432" y="0"/>
                </a:lnTo>
                <a:cubicBezTo>
                  <a:pt x="615354" y="0"/>
                  <a:pt x="0" y="488039"/>
                  <a:pt x="0" y="1090066"/>
                </a:cubicBezTo>
                <a:cubicBezTo>
                  <a:pt x="0" y="1692093"/>
                  <a:pt x="615354" y="2180132"/>
                  <a:pt x="1374432" y="2180132"/>
                </a:cubicBezTo>
                <a:cubicBezTo>
                  <a:pt x="2133510" y="2180132"/>
                  <a:pt x="2748864" y="1692093"/>
                  <a:pt x="2748864" y="1090066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flipV="1">
            <a:off x="1615017" y="3708368"/>
            <a:ext cx="883097" cy="838880"/>
          </a:xfrm>
          <a:prstGeom prst="teardrop">
            <a:avLst/>
          </a:prstGeom>
          <a:solidFill>
            <a:srgbClr val="FC36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flipH="1" flipV="1">
            <a:off x="2533691" y="3708368"/>
            <a:ext cx="883097" cy="838880"/>
          </a:xfrm>
          <a:prstGeom prst="teardrop">
            <a:avLst/>
          </a:prstGeom>
          <a:solidFill>
            <a:srgbClr val="FC36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90472" y="3105835"/>
            <a:ext cx="1165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кукла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68496" y="6381328"/>
            <a:ext cx="468000" cy="432048"/>
          </a:xfrm>
          <a:prstGeom prst="actionButtonForwardNext">
            <a:avLst/>
          </a:prstGeom>
          <a:solidFill>
            <a:srgbClr val="FBFE7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55776" y="-27384"/>
            <a:ext cx="4032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Я своей подружке Кате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Одеваю утром платье,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Одеваю ей сапожки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На резиновые ножки.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И веду по переулку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Утром Катю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на прогулку.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5" name="Picture 5" descr="&amp;Dcy;&amp;acy;&amp;vcy;&amp;acy;&amp;jcy;&amp;tcy;&amp;iecy; &amp;zcy;&amp;ncy;&amp;acy;&amp;kcy;&amp;ocy;&amp;mcy;&amp;icy;&amp;tcy;&amp;softcy;&amp;scy;&amp;yacy;!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77193"/>
            <a:ext cx="828497" cy="7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061">
            <a:off x="372866" y="5029530"/>
            <a:ext cx="4195169" cy="22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821" flipH="1">
            <a:off x="5179855" y="3798118"/>
            <a:ext cx="3954844" cy="32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&amp;Kcy;&amp;rcy;&amp;acy;&amp;scy;&amp;icy;&amp;vcy;&amp;acy;&amp;yacy; &amp;bcy;&amp;acy;&amp;bcy;&amp;ocy;&amp;chcy;&amp;kcy;&amp;acy; -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325">
            <a:off x="486475" y="2463974"/>
            <a:ext cx="3615341" cy="349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9" descr="&amp;Rcy;&amp;ocy;&amp;mcy;&amp;acy;&amp;shcy;&amp;kcy;&amp;icy; &amp;kcy;&amp;acy;&amp;rcy;&amp;tcy;&amp;icy;&amp;ncy;&amp;kcy;&amp;icy; &amp;acy;&amp;ncy;&amp;icy;&amp;mcy;&amp;acy;&amp;shcy;&amp;kcy;&amp;icy;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6445">
            <a:off x="337469" y="481567"/>
            <a:ext cx="1414498" cy="14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апля 21"/>
          <p:cNvSpPr/>
          <p:nvPr/>
        </p:nvSpPr>
        <p:spPr>
          <a:xfrm>
            <a:off x="752336" y="4532412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024712" y="60661"/>
                </a:moveTo>
                <a:cubicBezTo>
                  <a:pt x="1642466" y="60661"/>
                  <a:pt x="1332595" y="306421"/>
                  <a:pt x="1332595" y="609581"/>
                </a:cubicBezTo>
                <a:lnTo>
                  <a:pt x="1332594" y="609581"/>
                </a:lnTo>
                <a:cubicBezTo>
                  <a:pt x="1332594" y="912741"/>
                  <a:pt x="1642465" y="1158501"/>
                  <a:pt x="2024711" y="1158501"/>
                </a:cubicBezTo>
                <a:cubicBezTo>
                  <a:pt x="2406957" y="1158501"/>
                  <a:pt x="2716828" y="912741"/>
                  <a:pt x="2716828" y="609581"/>
                </a:cubicBezTo>
                <a:lnTo>
                  <a:pt x="2716828" y="60661"/>
                </a:lnTo>
                <a:close/>
                <a:moveTo>
                  <a:pt x="1374432" y="0"/>
                </a:moveTo>
                <a:lnTo>
                  <a:pt x="2748864" y="0"/>
                </a:lnTo>
                <a:lnTo>
                  <a:pt x="2748864" y="1090066"/>
                </a:lnTo>
                <a:cubicBezTo>
                  <a:pt x="2748864" y="1692093"/>
                  <a:pt x="2133510" y="2180132"/>
                  <a:pt x="1374432" y="2180132"/>
                </a:cubicBezTo>
                <a:cubicBezTo>
                  <a:pt x="615354" y="2180132"/>
                  <a:pt x="0" y="1692093"/>
                  <a:pt x="0" y="1090066"/>
                </a:cubicBezTo>
                <a:cubicBezTo>
                  <a:pt x="0" y="488039"/>
                  <a:pt x="615354" y="0"/>
                  <a:pt x="1374432" y="0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23"/>
          <p:cNvSpPr/>
          <p:nvPr/>
        </p:nvSpPr>
        <p:spPr>
          <a:xfrm flipH="1">
            <a:off x="2506024" y="4532412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725359" y="60661"/>
                </a:moveTo>
                <a:lnTo>
                  <a:pt x="2725359" y="609581"/>
                </a:lnTo>
                <a:cubicBezTo>
                  <a:pt x="2725359" y="912741"/>
                  <a:pt x="2415488" y="1158501"/>
                  <a:pt x="2033242" y="1158501"/>
                </a:cubicBezTo>
                <a:cubicBezTo>
                  <a:pt x="1650996" y="1158501"/>
                  <a:pt x="1341125" y="912741"/>
                  <a:pt x="1341125" y="609581"/>
                </a:cubicBezTo>
                <a:lnTo>
                  <a:pt x="1341126" y="609581"/>
                </a:lnTo>
                <a:cubicBezTo>
                  <a:pt x="1341126" y="306421"/>
                  <a:pt x="1650997" y="60661"/>
                  <a:pt x="2033243" y="60661"/>
                </a:cubicBezTo>
                <a:close/>
                <a:moveTo>
                  <a:pt x="2748864" y="0"/>
                </a:moveTo>
                <a:lnTo>
                  <a:pt x="1374432" y="0"/>
                </a:lnTo>
                <a:cubicBezTo>
                  <a:pt x="615354" y="0"/>
                  <a:pt x="0" y="488039"/>
                  <a:pt x="0" y="1090066"/>
                </a:cubicBezTo>
                <a:cubicBezTo>
                  <a:pt x="0" y="1692093"/>
                  <a:pt x="615354" y="2180132"/>
                  <a:pt x="1374432" y="2180132"/>
                </a:cubicBezTo>
                <a:cubicBezTo>
                  <a:pt x="2133510" y="2180132"/>
                  <a:pt x="2748864" y="1692093"/>
                  <a:pt x="2748864" y="1090066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flipV="1">
            <a:off x="1615017" y="3708368"/>
            <a:ext cx="883097" cy="838880"/>
          </a:xfrm>
          <a:prstGeom prst="teardrop">
            <a:avLst/>
          </a:prstGeom>
          <a:solidFill>
            <a:srgbClr val="FC36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flipH="1" flipV="1">
            <a:off x="2533691" y="3708368"/>
            <a:ext cx="883097" cy="838880"/>
          </a:xfrm>
          <a:prstGeom prst="teardrop">
            <a:avLst/>
          </a:prstGeom>
          <a:solidFill>
            <a:srgbClr val="FC36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&amp;Dcy;&amp;acy;&amp;vcy;&amp;acy;&amp;jcy;&amp;tcy;&amp;iecy; &amp;zcy;&amp;ncy;&amp;acy;&amp;kcy;&amp;ocy;&amp;mcy;&amp;icy;&amp;tcy;&amp;softcy;&amp;scy;&amp;yacy;!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77193"/>
            <a:ext cx="828497" cy="7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90472" y="3105835"/>
            <a:ext cx="1478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платья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9180" y="358785"/>
            <a:ext cx="71733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У меня они все разные: ситцевые и атласные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И для дома, и для сада, для театра и парада,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Для зимы есть и для лета,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Так во что же я одета?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68496" y="6381328"/>
            <a:ext cx="468000" cy="432048"/>
          </a:xfrm>
          <a:prstGeom prst="actionButtonForwardNext">
            <a:avLst/>
          </a:prstGeom>
          <a:solidFill>
            <a:srgbClr val="FBFE7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061">
            <a:off x="372866" y="5029530"/>
            <a:ext cx="4195169" cy="22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95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821" flipH="1">
            <a:off x="5179855" y="3798118"/>
            <a:ext cx="3954844" cy="32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&amp;Kcy;&amp;rcy;&amp;acy;&amp;scy;&amp;icy;&amp;vcy;&amp;acy;&amp;yacy; &amp;bcy;&amp;acy;&amp;bcy;&amp;ocy;&amp;chcy;&amp;kcy;&amp;acy; -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325">
            <a:off x="486475" y="2463974"/>
            <a:ext cx="3615341" cy="349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68496" y="6381328"/>
            <a:ext cx="468000" cy="432048"/>
          </a:xfrm>
          <a:prstGeom prst="actionButtonForwardNext">
            <a:avLst/>
          </a:prstGeom>
          <a:solidFill>
            <a:srgbClr val="FBFE7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апля 21"/>
          <p:cNvSpPr/>
          <p:nvPr/>
        </p:nvSpPr>
        <p:spPr>
          <a:xfrm>
            <a:off x="752336" y="4532412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024712" y="60661"/>
                </a:moveTo>
                <a:cubicBezTo>
                  <a:pt x="1642466" y="60661"/>
                  <a:pt x="1332595" y="306421"/>
                  <a:pt x="1332595" y="609581"/>
                </a:cubicBezTo>
                <a:lnTo>
                  <a:pt x="1332594" y="609581"/>
                </a:lnTo>
                <a:cubicBezTo>
                  <a:pt x="1332594" y="912741"/>
                  <a:pt x="1642465" y="1158501"/>
                  <a:pt x="2024711" y="1158501"/>
                </a:cubicBezTo>
                <a:cubicBezTo>
                  <a:pt x="2406957" y="1158501"/>
                  <a:pt x="2716828" y="912741"/>
                  <a:pt x="2716828" y="609581"/>
                </a:cubicBezTo>
                <a:lnTo>
                  <a:pt x="2716828" y="60661"/>
                </a:lnTo>
                <a:close/>
                <a:moveTo>
                  <a:pt x="1374432" y="0"/>
                </a:moveTo>
                <a:lnTo>
                  <a:pt x="2748864" y="0"/>
                </a:lnTo>
                <a:lnTo>
                  <a:pt x="2748864" y="1090066"/>
                </a:lnTo>
                <a:cubicBezTo>
                  <a:pt x="2748864" y="1692093"/>
                  <a:pt x="2133510" y="2180132"/>
                  <a:pt x="1374432" y="2180132"/>
                </a:cubicBezTo>
                <a:cubicBezTo>
                  <a:pt x="615354" y="2180132"/>
                  <a:pt x="0" y="1692093"/>
                  <a:pt x="0" y="1090066"/>
                </a:cubicBezTo>
                <a:cubicBezTo>
                  <a:pt x="0" y="488039"/>
                  <a:pt x="615354" y="0"/>
                  <a:pt x="1374432" y="0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23"/>
          <p:cNvSpPr/>
          <p:nvPr/>
        </p:nvSpPr>
        <p:spPr>
          <a:xfrm flipH="1">
            <a:off x="2506024" y="4532412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725359" y="60661"/>
                </a:moveTo>
                <a:lnTo>
                  <a:pt x="2725359" y="609581"/>
                </a:lnTo>
                <a:cubicBezTo>
                  <a:pt x="2725359" y="912741"/>
                  <a:pt x="2415488" y="1158501"/>
                  <a:pt x="2033242" y="1158501"/>
                </a:cubicBezTo>
                <a:cubicBezTo>
                  <a:pt x="1650996" y="1158501"/>
                  <a:pt x="1341125" y="912741"/>
                  <a:pt x="1341125" y="609581"/>
                </a:cubicBezTo>
                <a:lnTo>
                  <a:pt x="1341126" y="609581"/>
                </a:lnTo>
                <a:cubicBezTo>
                  <a:pt x="1341126" y="306421"/>
                  <a:pt x="1650997" y="60661"/>
                  <a:pt x="2033243" y="60661"/>
                </a:cubicBezTo>
                <a:close/>
                <a:moveTo>
                  <a:pt x="2748864" y="0"/>
                </a:moveTo>
                <a:lnTo>
                  <a:pt x="1374432" y="0"/>
                </a:lnTo>
                <a:cubicBezTo>
                  <a:pt x="615354" y="0"/>
                  <a:pt x="0" y="488039"/>
                  <a:pt x="0" y="1090066"/>
                </a:cubicBezTo>
                <a:cubicBezTo>
                  <a:pt x="0" y="1692093"/>
                  <a:pt x="615354" y="2180132"/>
                  <a:pt x="1374432" y="2180132"/>
                </a:cubicBezTo>
                <a:cubicBezTo>
                  <a:pt x="2133510" y="2180132"/>
                  <a:pt x="2748864" y="1692093"/>
                  <a:pt x="2748864" y="1090066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flipH="1" flipV="1">
            <a:off x="2533691" y="3708368"/>
            <a:ext cx="883097" cy="838880"/>
          </a:xfrm>
          <a:prstGeom prst="teardrop">
            <a:avLst/>
          </a:prstGeom>
          <a:solidFill>
            <a:srgbClr val="FC36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90472" y="3105835"/>
            <a:ext cx="1532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заколка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9" name="Picture 5" descr="&amp;Dcy;&amp;acy;&amp;vcy;&amp;acy;&amp;jcy;&amp;tcy;&amp;iecy; &amp;zcy;&amp;ncy;&amp;acy;&amp;kcy;&amp;ocy;&amp;mcy;&amp;icy;&amp;tcy;&amp;softcy;&amp;scy;&amp;yacy;!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77193"/>
            <a:ext cx="828497" cy="7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9" descr="&amp;Rcy;&amp;ocy;&amp;mcy;&amp;acy;&amp;shcy;&amp;kcy;&amp;icy; &amp;kcy;&amp;acy;&amp;rcy;&amp;tcy;&amp;icy;&amp;ncy;&amp;kcy;&amp;icy; &amp;acy;&amp;ncy;&amp;icy;&amp;mcy;&amp;acy;&amp;shcy;&amp;kcy;&amp;icy;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6445">
            <a:off x="337469" y="481567"/>
            <a:ext cx="1414498" cy="14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29180" y="358785"/>
            <a:ext cx="71733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Я рисую и читаю, книжки разные читаю,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Две косички заплела, волос длинный убрала,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Не мешает глазкам чёлка -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Держит волосы …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061">
            <a:off x="372866" y="5029530"/>
            <a:ext cx="4195169" cy="22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821" flipH="1">
            <a:off x="5179855" y="3798118"/>
            <a:ext cx="3954844" cy="32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68496" y="6381328"/>
            <a:ext cx="468000" cy="432048"/>
          </a:xfrm>
          <a:prstGeom prst="actionButtonForwardNext">
            <a:avLst/>
          </a:prstGeom>
          <a:solidFill>
            <a:srgbClr val="FBFE7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6" descr="&amp;Kcy;&amp;rcy;&amp;acy;&amp;scy;&amp;icy;&amp;vcy;&amp;acy;&amp;yacy; &amp;bcy;&amp;acy;&amp;bcy;&amp;ocy;&amp;chcy;&amp;kcy;&amp;acy; -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325">
            <a:off x="486475" y="2463974"/>
            <a:ext cx="3615341" cy="349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апля 21"/>
          <p:cNvSpPr/>
          <p:nvPr/>
        </p:nvSpPr>
        <p:spPr>
          <a:xfrm>
            <a:off x="752336" y="4532412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024712" y="60661"/>
                </a:moveTo>
                <a:cubicBezTo>
                  <a:pt x="1642466" y="60661"/>
                  <a:pt x="1332595" y="306421"/>
                  <a:pt x="1332595" y="609581"/>
                </a:cubicBezTo>
                <a:lnTo>
                  <a:pt x="1332594" y="609581"/>
                </a:lnTo>
                <a:cubicBezTo>
                  <a:pt x="1332594" y="912741"/>
                  <a:pt x="1642465" y="1158501"/>
                  <a:pt x="2024711" y="1158501"/>
                </a:cubicBezTo>
                <a:cubicBezTo>
                  <a:pt x="2406957" y="1158501"/>
                  <a:pt x="2716828" y="912741"/>
                  <a:pt x="2716828" y="609581"/>
                </a:cubicBezTo>
                <a:lnTo>
                  <a:pt x="2716828" y="60661"/>
                </a:lnTo>
                <a:close/>
                <a:moveTo>
                  <a:pt x="1374432" y="0"/>
                </a:moveTo>
                <a:lnTo>
                  <a:pt x="2748864" y="0"/>
                </a:lnTo>
                <a:lnTo>
                  <a:pt x="2748864" y="1090066"/>
                </a:lnTo>
                <a:cubicBezTo>
                  <a:pt x="2748864" y="1692093"/>
                  <a:pt x="2133510" y="2180132"/>
                  <a:pt x="1374432" y="2180132"/>
                </a:cubicBezTo>
                <a:cubicBezTo>
                  <a:pt x="615354" y="2180132"/>
                  <a:pt x="0" y="1692093"/>
                  <a:pt x="0" y="1090066"/>
                </a:cubicBezTo>
                <a:cubicBezTo>
                  <a:pt x="0" y="488039"/>
                  <a:pt x="615354" y="0"/>
                  <a:pt x="1374432" y="0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23"/>
          <p:cNvSpPr/>
          <p:nvPr/>
        </p:nvSpPr>
        <p:spPr>
          <a:xfrm flipH="1">
            <a:off x="2506024" y="4532412"/>
            <a:ext cx="1753688" cy="1665881"/>
          </a:xfrm>
          <a:custGeom>
            <a:avLst/>
            <a:gdLst/>
            <a:ahLst/>
            <a:cxnLst/>
            <a:rect l="l" t="t" r="r" b="b"/>
            <a:pathLst>
              <a:path w="2748864" h="2180132">
                <a:moveTo>
                  <a:pt x="2725359" y="60661"/>
                </a:moveTo>
                <a:lnTo>
                  <a:pt x="2725359" y="609581"/>
                </a:lnTo>
                <a:cubicBezTo>
                  <a:pt x="2725359" y="912741"/>
                  <a:pt x="2415488" y="1158501"/>
                  <a:pt x="2033242" y="1158501"/>
                </a:cubicBezTo>
                <a:cubicBezTo>
                  <a:pt x="1650996" y="1158501"/>
                  <a:pt x="1341125" y="912741"/>
                  <a:pt x="1341125" y="609581"/>
                </a:cubicBezTo>
                <a:lnTo>
                  <a:pt x="1341126" y="609581"/>
                </a:lnTo>
                <a:cubicBezTo>
                  <a:pt x="1341126" y="306421"/>
                  <a:pt x="1650997" y="60661"/>
                  <a:pt x="2033243" y="60661"/>
                </a:cubicBezTo>
                <a:close/>
                <a:moveTo>
                  <a:pt x="2748864" y="0"/>
                </a:moveTo>
                <a:lnTo>
                  <a:pt x="1374432" y="0"/>
                </a:lnTo>
                <a:cubicBezTo>
                  <a:pt x="615354" y="0"/>
                  <a:pt x="0" y="488039"/>
                  <a:pt x="0" y="1090066"/>
                </a:cubicBezTo>
                <a:cubicBezTo>
                  <a:pt x="0" y="1692093"/>
                  <a:pt x="615354" y="2180132"/>
                  <a:pt x="1374432" y="2180132"/>
                </a:cubicBezTo>
                <a:cubicBezTo>
                  <a:pt x="2133510" y="2180132"/>
                  <a:pt x="2748864" y="1692093"/>
                  <a:pt x="2748864" y="1090066"/>
                </a:cubicBezTo>
                <a:close/>
              </a:path>
            </a:pathLst>
          </a:custGeom>
          <a:solidFill>
            <a:srgbClr val="FEB0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90472" y="3105835"/>
            <a:ext cx="1678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тапочки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9" name="Picture 5" descr="&amp;Dcy;&amp;acy;&amp;vcy;&amp;acy;&amp;jcy;&amp;tcy;&amp;iecy; &amp;zcy;&amp;ncy;&amp;acy;&amp;kcy;&amp;ocy;&amp;mcy;&amp;icy;&amp;tcy;&amp;softcy;&amp;scy;&amp;yacy;!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77193"/>
            <a:ext cx="828497" cy="7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29180" y="358785"/>
            <a:ext cx="71733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Весёлые братцы в прихожей живут,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Желанных гостей с нетерпением ждут,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Такие пушистые лапочки,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Уютные, мягкие  …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4" name="Picture 29" descr="&amp;Rcy;&amp;ocy;&amp;mcy;&amp;acy;&amp;shcy;&amp;kcy;&amp;icy; &amp;kcy;&amp;acy;&amp;rcy;&amp;tcy;&amp;icy;&amp;ncy;&amp;kcy;&amp;icy; &amp;acy;&amp;ncy;&amp;icy;&amp;mcy;&amp;acy;&amp;shcy;&amp;kcy;&amp;icy;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6445">
            <a:off x="337469" y="481567"/>
            <a:ext cx="1414498" cy="14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Sad_Malenkoi_Princessy. &amp;Kcy;&amp;ocy;&amp;mcy;&amp;mcy;&amp;iecy;&amp;ncy;&amp;tcy;&amp;acy;&amp;rcy;&amp;icy;&amp;icy; : &amp;Bcy;&amp;lcy;&amp;ocy;&amp;gcy;&amp;icy; &amp;ncy;&amp;acy; &amp;Kcy;&amp;Pcy;-&amp;Ucy;&amp;kcy;&amp;rcy;&amp;acy;&amp;icy;&amp;n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061">
            <a:off x="372866" y="5029530"/>
            <a:ext cx="4195169" cy="22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223</Words>
  <Application>Microsoft Office PowerPoint</Application>
  <PresentationFormat>Экран (4:3)</PresentationFormat>
  <Paragraphs>57</Paragraphs>
  <Slides>12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Ludmila</dc:creator>
  <cp:lastModifiedBy>юлия</cp:lastModifiedBy>
  <cp:revision>53</cp:revision>
  <dcterms:created xsi:type="dcterms:W3CDTF">2015-02-23T09:45:03Z</dcterms:created>
  <dcterms:modified xsi:type="dcterms:W3CDTF">2017-03-04T22:05:04Z</dcterms:modified>
</cp:coreProperties>
</file>